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013" y="1916832"/>
            <a:ext cx="4217987" cy="2193649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56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026437"/>
            <a:ext cx="3527425" cy="197862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77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1989138"/>
            <a:ext cx="3527425" cy="215994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70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1982894"/>
            <a:ext cx="3527425" cy="245421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34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379" y="1989138"/>
            <a:ext cx="3503896" cy="201592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376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989138"/>
            <a:ext cx="4248472" cy="2303958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8640"/>
            <a:ext cx="22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46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850" y="1989138"/>
            <a:ext cx="5688013" cy="1368425"/>
          </a:xfrm>
        </p:spPr>
        <p:txBody>
          <a:bodyPr/>
          <a:lstStyle>
            <a:lvl1pPr algn="l">
              <a:defRPr b="0">
                <a:latin typeface="Titillium Bd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850" y="3429000"/>
            <a:ext cx="5688013" cy="1368425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49274"/>
            <a:ext cx="2090175" cy="649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5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034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9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9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9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79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032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all">
                <a:latin typeface="Titillium Bd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998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423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1988840"/>
            <a:ext cx="4032448" cy="64807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780928"/>
            <a:ext cx="4040188" cy="33452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008" y="198884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780928"/>
            <a:ext cx="4041775" cy="33452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942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13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173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64704"/>
            <a:ext cx="5111750" cy="5361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60848"/>
            <a:ext cx="3008313" cy="40653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458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188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729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858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50310"/>
            <a:ext cx="8229600" cy="894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8229600" cy="4065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A589B-DC59-46D6-A69A-FFF0A9438CDA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1062F-ABF9-450B-904B-1D0E6CC74A2A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85214"/>
            <a:ext cx="1440160" cy="5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5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Titillium B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s.gov.uk/ons/guide-method/geography/beginner-s-guide/other/travel-to-work-areas/index.html" TargetMode="Externa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229600" cy="894514"/>
          </a:xfrm>
        </p:spPr>
        <p:txBody>
          <a:bodyPr/>
          <a:lstStyle/>
          <a:p>
            <a:r>
              <a:rPr lang="en-GB" dirty="0" smtClean="0"/>
              <a:t>Travel to work areas (TTWAs)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060848"/>
            <a:ext cx="8856984" cy="4065315"/>
          </a:xfrm>
        </p:spPr>
        <p:txBody>
          <a:bodyPr>
            <a:normAutofit/>
          </a:bodyPr>
          <a:lstStyle/>
          <a:p>
            <a:r>
              <a:rPr lang="en-GB" sz="2800" dirty="0" smtClean="0"/>
              <a:t>ONS released some further analysis of 2011 Census travel to work areas in August 2015</a:t>
            </a:r>
            <a:br>
              <a:rPr lang="en-GB" sz="2800" dirty="0" smtClean="0"/>
            </a:br>
            <a:endParaRPr lang="en-GB" sz="2800" dirty="0" smtClean="0"/>
          </a:p>
          <a:p>
            <a:r>
              <a:rPr lang="en-GB" sz="2800" dirty="0" smtClean="0"/>
              <a:t>Information on TTWAs can be found by clicking </a:t>
            </a:r>
            <a:r>
              <a:rPr lang="en-GB" sz="2800" dirty="0" smtClean="0">
                <a:hlinkClick r:id="rId2"/>
              </a:rPr>
              <a:t>here</a:t>
            </a:r>
            <a:r>
              <a:rPr lang="en-GB" sz="2800" dirty="0" smtClean="0"/>
              <a:t/>
            </a:r>
            <a:br>
              <a:rPr lang="en-GB" sz="2800" dirty="0" smtClean="0"/>
            </a:br>
            <a:endParaRPr lang="en-GB" sz="2800" dirty="0" smtClean="0"/>
          </a:p>
          <a:p>
            <a:r>
              <a:rPr lang="en-GB" sz="2800" dirty="0" smtClean="0"/>
              <a:t>The next slide contains the TTWAs in and around the LEP in 2001 and 2011 with the York, North Yorkshire and East Riding LEP </a:t>
            </a:r>
            <a:r>
              <a:rPr lang="en-GB" sz="2800" dirty="0"/>
              <a:t>b</a:t>
            </a:r>
            <a:r>
              <a:rPr lang="en-GB" sz="2800" dirty="0" smtClean="0"/>
              <a:t>oundary for reference.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52581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rge\Desktop\spot the differe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94" y="0"/>
            <a:ext cx="68362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646985"/>
      </p:ext>
    </p:extLst>
  </p:cSld>
  <p:clrMapOvr>
    <a:masterClrMapping/>
  </p:clrMapOvr>
</p:sld>
</file>

<file path=ppt/theme/theme1.xml><?xml version="1.0" encoding="utf-8"?>
<a:theme xmlns:a="http://schemas.openxmlformats.org/drawingml/2006/main" name="LEP slideshow colour scheme">
  <a:themeElements>
    <a:clrScheme name="LEP">
      <a:dk1>
        <a:srgbClr val="3A4342"/>
      </a:dk1>
      <a:lt1>
        <a:sysClr val="window" lastClr="FFFFFF"/>
      </a:lt1>
      <a:dk2>
        <a:srgbClr val="1F497D"/>
      </a:dk2>
      <a:lt2>
        <a:srgbClr val="EEECE1"/>
      </a:lt2>
      <a:accent1>
        <a:srgbClr val="F48229"/>
      </a:accent1>
      <a:accent2>
        <a:srgbClr val="02A9D2"/>
      </a:accent2>
      <a:accent3>
        <a:srgbClr val="B0006E"/>
      </a:accent3>
      <a:accent4>
        <a:srgbClr val="357E28"/>
      </a:accent4>
      <a:accent5>
        <a:srgbClr val="8EC543"/>
      </a:accent5>
      <a:accent6>
        <a:srgbClr val="514E83"/>
      </a:accent6>
      <a:hlink>
        <a:srgbClr val="514E83"/>
      </a:hlink>
      <a:folHlink>
        <a:srgbClr val="3A4342"/>
      </a:folHlink>
    </a:clrScheme>
    <a:fontScheme name="LEP">
      <a:majorFont>
        <a:latin typeface="Titillium Bd"/>
        <a:ea typeface=""/>
        <a:cs typeface=""/>
      </a:majorFont>
      <a:minorFont>
        <a:latin typeface="Titill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LEP slideshow colour scheme</Template>
  <TotalTime>10</TotalTime>
  <Words>22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LEP slideshow colour scheme</vt:lpstr>
      <vt:lpstr>Travel to work areas (TTWAs)</vt:lpstr>
      <vt:lpstr>PowerPoint Presentation</vt:lpstr>
    </vt:vector>
  </TitlesOfParts>
  <Company>NYCC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 to work areas (TTWAs)</dc:title>
  <dc:creator>Andrew Burge</dc:creator>
  <cp:lastModifiedBy>Andrew Burge</cp:lastModifiedBy>
  <cp:revision>2</cp:revision>
  <dcterms:created xsi:type="dcterms:W3CDTF">2015-10-02T10:27:40Z</dcterms:created>
  <dcterms:modified xsi:type="dcterms:W3CDTF">2015-10-02T10:38:07Z</dcterms:modified>
</cp:coreProperties>
</file>